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4C2E-C372-4173-8AFA-268FB3A3D20F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96DB-E33D-4FD4-9E43-6666EEDF2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4C2E-C372-4173-8AFA-268FB3A3D20F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96DB-E33D-4FD4-9E43-6666EEDF2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4C2E-C372-4173-8AFA-268FB3A3D20F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96DB-E33D-4FD4-9E43-6666EEDF2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4C2E-C372-4173-8AFA-268FB3A3D20F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96DB-E33D-4FD4-9E43-6666EEDF2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4C2E-C372-4173-8AFA-268FB3A3D20F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96DB-E33D-4FD4-9E43-6666EEDF2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4C2E-C372-4173-8AFA-268FB3A3D20F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96DB-E33D-4FD4-9E43-6666EEDF2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4C2E-C372-4173-8AFA-268FB3A3D20F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96DB-E33D-4FD4-9E43-6666EEDF2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4C2E-C372-4173-8AFA-268FB3A3D20F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96DB-E33D-4FD4-9E43-6666EEDF2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4C2E-C372-4173-8AFA-268FB3A3D20F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96DB-E33D-4FD4-9E43-6666EEDF2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4C2E-C372-4173-8AFA-268FB3A3D20F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96DB-E33D-4FD4-9E43-6666EEDF2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4C2E-C372-4173-8AFA-268FB3A3D20F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96DB-E33D-4FD4-9E43-6666EEDF2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64C2E-C372-4173-8AFA-268FB3A3D20F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096DB-E33D-4FD4-9E43-6666EEDF2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_0000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_0000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_0000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_0000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_0000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_0000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_0000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_0000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_0000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_0000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_0000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_0000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_0000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_0000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_0000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_0000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_0000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_0000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_0000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_0000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_0000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_0000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_0000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_0000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_0000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_0000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_0000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_0000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_0000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_0000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_0000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_0000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_0000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_00000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_0000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ghatar</dc:creator>
  <cp:lastModifiedBy>PARAND</cp:lastModifiedBy>
  <cp:revision>2</cp:revision>
  <dcterms:created xsi:type="dcterms:W3CDTF">2015-12-23T03:34:53Z</dcterms:created>
  <dcterms:modified xsi:type="dcterms:W3CDTF">2017-09-25T07:47:00Z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2425517</vt:lpwstr>
  </property>
  <property fmtid="{D5CDD505-2E9C-101B-9397-08002B2CF9AE}" pid="3" name="NXPowerLiteSettings">
    <vt:lpwstr>F7200358026400</vt:lpwstr>
  </property>
  <property fmtid="{D5CDD505-2E9C-101B-9397-08002B2CF9AE}" pid="4" name="NXPowerLiteVersion">
    <vt:lpwstr>D5.0.3</vt:lpwstr>
  </property>
</Properties>
</file>